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8BF7B-EEFB-44D0-B83B-A2C898A3C490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7DBBD-55F2-4DE6-9B73-D99AB454D3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8BF7B-EEFB-44D0-B83B-A2C898A3C490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7DBBD-55F2-4DE6-9B73-D99AB454D3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8BF7B-EEFB-44D0-B83B-A2C898A3C490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7DBBD-55F2-4DE6-9B73-D99AB454D3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8BF7B-EEFB-44D0-B83B-A2C898A3C490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7DBBD-55F2-4DE6-9B73-D99AB454D3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8BF7B-EEFB-44D0-B83B-A2C898A3C490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7DBBD-55F2-4DE6-9B73-D99AB454D3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8BF7B-EEFB-44D0-B83B-A2C898A3C490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7DBBD-55F2-4DE6-9B73-D99AB454D3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8BF7B-EEFB-44D0-B83B-A2C898A3C490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7DBBD-55F2-4DE6-9B73-D99AB454D3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8BF7B-EEFB-44D0-B83B-A2C898A3C490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7DBBD-55F2-4DE6-9B73-D99AB454D3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8BF7B-EEFB-44D0-B83B-A2C898A3C490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7DBBD-55F2-4DE6-9B73-D99AB454D3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8BF7B-EEFB-44D0-B83B-A2C898A3C490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7DBBD-55F2-4DE6-9B73-D99AB454D3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8BF7B-EEFB-44D0-B83B-A2C898A3C490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7DBBD-55F2-4DE6-9B73-D99AB454D3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38BF7B-EEFB-44D0-B83B-A2C898A3C490}" type="datetimeFigureOut">
              <a:rPr lang="en-US" smtClean="0"/>
              <a:t>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7DBBD-55F2-4DE6-9B73-D99AB454D3E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Medieval Tow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4800" y="5943600"/>
            <a:ext cx="304800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err="1" smtClean="0"/>
              <a:t>Bellringer</a:t>
            </a:r>
            <a:r>
              <a:rPr lang="en-US" sz="2400" b="1" dirty="0" smtClean="0"/>
              <a:t> 1/20/2012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52400"/>
            <a:ext cx="8001000" cy="15696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If you were a serf or peasant, why would you want to move (or run away) to a medieval town?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What is a guild?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Who controlled medieval towns?</a:t>
            </a:r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36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1</cp:revision>
  <dcterms:created xsi:type="dcterms:W3CDTF">2012-01-20T12:56:13Z</dcterms:created>
  <dcterms:modified xsi:type="dcterms:W3CDTF">2012-01-20T13:04:43Z</dcterms:modified>
</cp:coreProperties>
</file>